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78" r:id="rId5"/>
    <p:sldId id="263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2" r:id="rId15"/>
    <p:sldId id="261" r:id="rId16"/>
    <p:sldId id="260" r:id="rId17"/>
    <p:sldId id="28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81" d="100"/>
          <a:sy n="81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6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6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1092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0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628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4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8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3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9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9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7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8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0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E09E0-A615-4EC2-BD48-15ECB9A3A752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B5583C3-DA3A-4B21-8ACA-B4BEE3260D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7900" y="1524000"/>
            <a:ext cx="4800600" cy="936625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itchFamily="66" charset="0"/>
                <a:ea typeface="+mn-ea"/>
                <a:cs typeface="+mn-cs"/>
              </a:rPr>
              <a:t>Travel without traveling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505200"/>
            <a:ext cx="6019800" cy="6858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WAYANAD</a:t>
            </a:r>
            <a:r>
              <a:rPr lang="en-US" sz="5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3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Paddy Field</a:t>
            </a:r>
            <a:endParaRPr lang="en-US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9"/>
    </mc:Choice>
    <mc:Fallback>
      <p:transition spd="slow" advTm="3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53340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Pookode</a:t>
            </a:r>
            <a:r>
              <a:rPr lang="en-US" dirty="0" smtClean="0"/>
              <a:t> lake</a:t>
            </a:r>
            <a:endParaRPr lang="en-US" dirty="0"/>
          </a:p>
        </p:txBody>
      </p:sp>
      <p:pic>
        <p:nvPicPr>
          <p:cNvPr id="4" name="Content Placeholder 3" descr="Pookot-Lake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8600" y="1219200"/>
            <a:ext cx="6781799" cy="3733800"/>
          </a:xfrm>
        </p:spPr>
      </p:pic>
      <p:sp>
        <p:nvSpPr>
          <p:cNvPr id="5" name="TextBox 4"/>
          <p:cNvSpPr txBox="1"/>
          <p:nvPr/>
        </p:nvSpPr>
        <p:spPr>
          <a:xfrm>
            <a:off x="228600" y="52578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Natural</a:t>
            </a:r>
            <a:r>
              <a:rPr lang="en-US" sz="2400" dirty="0" smtClean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freshwater</a:t>
            </a:r>
            <a:r>
              <a:rPr lang="en-US" sz="2400" dirty="0" smtClean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lake</a:t>
            </a:r>
            <a:r>
              <a:rPr lang="en-US" sz="2400" dirty="0" smtClean="0"/>
              <a:t>…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9"/>
    </mc:Choice>
    <mc:Fallback>
      <p:transition spd="slow" advTm="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066800"/>
          </a:xfrm>
        </p:spPr>
        <p:txBody>
          <a:bodyPr/>
          <a:lstStyle/>
          <a:p>
            <a:r>
              <a:rPr lang="en-US" dirty="0" smtClean="0"/>
              <a:t>Soojipara falls</a:t>
            </a:r>
            <a:endParaRPr lang="en-US" dirty="0"/>
          </a:p>
        </p:txBody>
      </p:sp>
      <p:pic>
        <p:nvPicPr>
          <p:cNvPr id="74754" name="Picture 2" descr="Soochipara Falls - Wikiped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066800"/>
            <a:ext cx="7010400" cy="4495800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"/>
    </mc:Choice>
    <mc:Fallback>
      <p:transition spd="slow" advTm="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4800600" cy="1066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Kuruva</a:t>
            </a:r>
            <a:r>
              <a:rPr lang="en-US" dirty="0" smtClean="0"/>
              <a:t> </a:t>
            </a:r>
            <a:r>
              <a:rPr lang="en-US" dirty="0" err="1" smtClean="0"/>
              <a:t>Dweep</a:t>
            </a:r>
            <a:r>
              <a:rPr lang="en-US" dirty="0" smtClean="0"/>
              <a:t> / Island</a:t>
            </a:r>
            <a:endParaRPr lang="en-US" dirty="0"/>
          </a:p>
        </p:txBody>
      </p:sp>
      <p:pic>
        <p:nvPicPr>
          <p:cNvPr id="73730" name="Picture 2" descr="LDF: Fissures in LDF in Wayanad over Kuruva island tourism | Kozhikode News  - Times of In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143000"/>
            <a:ext cx="7010400" cy="3962400"/>
          </a:xfrm>
          <a:prstGeom prst="rect">
            <a:avLst/>
          </a:prstGeom>
          <a:noFill/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9"/>
    </mc:Choice>
    <mc:Fallback>
      <p:transition spd="slow" advTm="2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dirty="0" err="1" smtClean="0"/>
              <a:t>Thirunelli</a:t>
            </a:r>
            <a:r>
              <a:rPr lang="en-US" dirty="0" smtClean="0"/>
              <a:t> temple</a:t>
            </a:r>
            <a:endParaRPr lang="en-US" dirty="0"/>
          </a:p>
        </p:txBody>
      </p:sp>
      <p:pic>
        <p:nvPicPr>
          <p:cNvPr id="4" name="Content Placeholder 3" descr="t1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2315815"/>
            <a:ext cx="6348413" cy="3570982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5"/>
    </mc:Choice>
    <mc:Fallback>
      <p:transition spd="slow" advTm="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2666999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to </a:t>
            </a:r>
            <a:r>
              <a:rPr lang="en-US" dirty="0" smtClean="0"/>
              <a:t>eat?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200" y="723900"/>
            <a:ext cx="2590800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Fish</a:t>
            </a:r>
            <a:r>
              <a:rPr lang="en-US" sz="1800" dirty="0" smtClean="0"/>
              <a:t> </a:t>
            </a:r>
            <a:r>
              <a:rPr lang="en-US" sz="1800" dirty="0" err="1" smtClean="0">
                <a:solidFill>
                  <a:schemeClr val="tx2"/>
                </a:solidFill>
              </a:rPr>
              <a:t>Moilee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1" name="Content Placeholder 3" descr="F1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200" y="1143000"/>
            <a:ext cx="2590800" cy="2209800"/>
          </a:xfr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895600" y="723900"/>
            <a:ext cx="2514600" cy="381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Appam</a:t>
            </a:r>
            <a:r>
              <a:rPr lang="en-US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&amp; chicken stew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Content Placeholder 3" descr="pepper-delight-chicken-stew-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268" y="1126177"/>
            <a:ext cx="2482932" cy="22098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3505200"/>
            <a:ext cx="2667000" cy="381000"/>
          </a:xfrm>
          <a:prstGeom prst="rect">
            <a:avLst/>
          </a:prstGeom>
        </p:spPr>
        <p:txBody>
          <a:bodyPr vert="horz" anchor="ctr"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Nadan</a:t>
            </a:r>
            <a:r>
              <a:rPr lang="en-US" sz="45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beef fry </a:t>
            </a:r>
            <a:endParaRPr lang="en-US" sz="45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Content Placeholder 3" descr="N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1" y="4076700"/>
            <a:ext cx="2590800" cy="22098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873829" y="3429000"/>
            <a:ext cx="2536371" cy="533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solidFill>
                  <a:schemeClr val="tx2"/>
                </a:solidFill>
              </a:rPr>
              <a:t>Karimeen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pollichathu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17" name="Content Placeholder 3" descr="KP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268" y="4055423"/>
            <a:ext cx="2482932" cy="2231078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9"/>
    </mc:Choice>
    <mc:Fallback>
      <p:transition spd="slow" advTm="11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229600" cy="1066800"/>
          </a:xfrm>
        </p:spPr>
        <p:txBody>
          <a:bodyPr/>
          <a:lstStyle/>
          <a:p>
            <a:r>
              <a:rPr lang="en-US" dirty="0" smtClean="0"/>
              <a:t>When to visit Wayanad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229600" cy="2819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Best time to visit Wayanad </a:t>
            </a:r>
          </a:p>
          <a:p>
            <a:r>
              <a:rPr lang="en-US" dirty="0" smtClean="0"/>
              <a:t>March to May  (Summer) 25-35 </a:t>
            </a:r>
            <a:r>
              <a:rPr lang="en-US" dirty="0" smtClean="0"/>
              <a:t>°Celsius </a:t>
            </a:r>
            <a:endParaRPr lang="en-US" dirty="0" smtClean="0"/>
          </a:p>
          <a:p>
            <a:r>
              <a:rPr lang="en-US" dirty="0" smtClean="0"/>
              <a:t>June to September (Monsoon)  24-31 </a:t>
            </a:r>
            <a:r>
              <a:rPr lang="en-US" dirty="0" smtClean="0"/>
              <a:t>°Celsius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3"/>
    </mc:Choice>
    <mc:Fallback>
      <p:transition spd="slow" advTm="10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229600" cy="1066800"/>
          </a:xfrm>
        </p:spPr>
        <p:txBody>
          <a:bodyPr/>
          <a:lstStyle/>
          <a:p>
            <a:r>
              <a:rPr lang="en-US" dirty="0" smtClean="0"/>
              <a:t>How to reach Wayanad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229600" cy="4325112"/>
          </a:xfrm>
        </p:spPr>
        <p:txBody>
          <a:bodyPr/>
          <a:lstStyle/>
          <a:p>
            <a:r>
              <a:rPr lang="en-US" dirty="0" smtClean="0"/>
              <a:t>You can reach Wayanad by flight and by road</a:t>
            </a:r>
          </a:p>
          <a:p>
            <a:r>
              <a:rPr lang="en-US" dirty="0" smtClean="0"/>
              <a:t>Travel through different routes by road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Mysore – </a:t>
            </a:r>
            <a:r>
              <a:rPr lang="en-US" dirty="0" err="1" smtClean="0">
                <a:solidFill>
                  <a:schemeClr val="tx1"/>
                </a:solidFill>
              </a:rPr>
              <a:t>Gundlupete</a:t>
            </a:r>
            <a:r>
              <a:rPr lang="en-US" dirty="0" smtClean="0">
                <a:solidFill>
                  <a:schemeClr val="tx1"/>
                </a:solidFill>
              </a:rPr>
              <a:t> – </a:t>
            </a:r>
            <a:r>
              <a:rPr lang="en-US" dirty="0" err="1" smtClean="0">
                <a:solidFill>
                  <a:schemeClr val="tx1"/>
                </a:solidFill>
              </a:rPr>
              <a:t>Sulthan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Bathery</a:t>
            </a:r>
            <a:r>
              <a:rPr lang="en-US" dirty="0" smtClean="0">
                <a:solidFill>
                  <a:schemeClr val="tx1"/>
                </a:solidFill>
              </a:rPr>
              <a:t> – Wayanad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Mysore – </a:t>
            </a:r>
            <a:r>
              <a:rPr lang="en-US" dirty="0" err="1" smtClean="0">
                <a:solidFill>
                  <a:schemeClr val="tx1"/>
                </a:solidFill>
              </a:rPr>
              <a:t>Hunsur</a:t>
            </a:r>
            <a:r>
              <a:rPr lang="en-US" dirty="0" smtClean="0">
                <a:solidFill>
                  <a:schemeClr val="tx1"/>
                </a:solidFill>
              </a:rPr>
              <a:t> – </a:t>
            </a:r>
            <a:r>
              <a:rPr lang="en-US" dirty="0" err="1" smtClean="0">
                <a:solidFill>
                  <a:schemeClr val="tx1"/>
                </a:solidFill>
              </a:rPr>
              <a:t>Nagarahole</a:t>
            </a:r>
            <a:r>
              <a:rPr lang="en-US" dirty="0" smtClean="0">
                <a:solidFill>
                  <a:schemeClr val="tx1"/>
                </a:solidFill>
              </a:rPr>
              <a:t> – </a:t>
            </a:r>
            <a:r>
              <a:rPr lang="en-US" dirty="0" err="1" smtClean="0">
                <a:solidFill>
                  <a:schemeClr val="tx1"/>
                </a:solidFill>
              </a:rPr>
              <a:t>Tholpatty</a:t>
            </a:r>
            <a:r>
              <a:rPr lang="en-US" dirty="0" smtClean="0">
                <a:solidFill>
                  <a:schemeClr val="tx1"/>
                </a:solidFill>
              </a:rPr>
              <a:t> – Wayanad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5"/>
    </mc:Choice>
    <mc:Fallback>
      <p:transition spd="slow" advTm="16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371600"/>
            <a:ext cx="4419600" cy="432511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sz="6000" dirty="0" smtClean="0"/>
              <a:t>Thank You</a:t>
            </a:r>
            <a:endParaRPr lang="en-US" sz="6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8"/>
    </mc:Choice>
    <mc:Fallback>
      <p:transition spd="slow" advTm="2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76401"/>
            <a:ext cx="8229600" cy="32765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Wayanad – Introduction</a:t>
            </a:r>
          </a:p>
          <a:p>
            <a:r>
              <a:rPr lang="en-US" sz="2400" dirty="0" smtClean="0"/>
              <a:t>Facts</a:t>
            </a:r>
          </a:p>
          <a:p>
            <a:r>
              <a:rPr lang="en-US" sz="2400" dirty="0" smtClean="0"/>
              <a:t>Places to visit </a:t>
            </a:r>
          </a:p>
          <a:p>
            <a:r>
              <a:rPr lang="en-US" sz="2400" dirty="0" smtClean="0"/>
              <a:t>How to reach?</a:t>
            </a:r>
          </a:p>
          <a:p>
            <a:r>
              <a:rPr lang="en-US" sz="2400" dirty="0" smtClean="0"/>
              <a:t>When to visit?</a:t>
            </a:r>
          </a:p>
          <a:p>
            <a:r>
              <a:rPr lang="en-US" sz="2400" dirty="0" smtClean="0"/>
              <a:t>What to eat?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9"/>
    </mc:Choice>
    <mc:Fallback>
      <p:transition spd="slow" advTm="14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4800" dirty="0" smtClean="0"/>
              <a:t>Wayanad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422" y="1600200"/>
            <a:ext cx="6347714" cy="3880773"/>
          </a:xfrm>
        </p:spPr>
        <p:txBody>
          <a:bodyPr/>
          <a:lstStyle/>
          <a:p>
            <a:r>
              <a:rPr lang="en-US" dirty="0" smtClean="0"/>
              <a:t>Wayanad is an Indian district in the north-east of Kerala state</a:t>
            </a:r>
          </a:p>
          <a:p>
            <a:r>
              <a:rPr lang="en-US" dirty="0" smtClean="0"/>
              <a:t>It got it’s name from combined two Malayalam word “Vayal” and “Nadu” which mean “paddy field”.</a:t>
            </a:r>
          </a:p>
          <a:p>
            <a:r>
              <a:rPr lang="en-US" dirty="0" smtClean="0"/>
              <a:t>It has wide variety of tourist attractions like religious sites, historical sites and other natural sites</a:t>
            </a:r>
            <a:r>
              <a:rPr lang="en-US" dirty="0" smtClean="0"/>
              <a:t>.</a:t>
            </a:r>
          </a:p>
          <a:p>
            <a:r>
              <a:rPr lang="en-US" dirty="0" err="1"/>
              <a:t>Wayanad</a:t>
            </a:r>
            <a:r>
              <a:rPr lang="en-US" dirty="0"/>
              <a:t> is bordered by Karnataka (Kodagu and Mysore) and </a:t>
            </a:r>
            <a:r>
              <a:rPr lang="en-US" dirty="0" err="1"/>
              <a:t>Tamilnadu</a:t>
            </a:r>
            <a:r>
              <a:rPr lang="en-US" dirty="0"/>
              <a:t> (</a:t>
            </a:r>
            <a:r>
              <a:rPr lang="en-US" dirty="0" err="1"/>
              <a:t>Ooty</a:t>
            </a:r>
            <a:r>
              <a:rPr lang="en-US" dirty="0"/>
              <a:t>)</a:t>
            </a:r>
          </a:p>
          <a:p>
            <a:r>
              <a:rPr lang="en-US" dirty="0"/>
              <a:t>It is located in western </a:t>
            </a:r>
            <a:r>
              <a:rPr lang="en-US" dirty="0" err="1"/>
              <a:t>ghat</a:t>
            </a:r>
            <a:r>
              <a:rPr lang="en-US" dirty="0"/>
              <a:t> ranges with altitudes from 700 to 2100 meters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7"/>
    </mc:Choice>
    <mc:Fallback>
      <p:transition spd="slow" advTm="3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yanad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09600"/>
            <a:ext cx="2590800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4038600" cy="6324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09800" y="1752600"/>
            <a:ext cx="3048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1800" y="1524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Wayanad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2514600"/>
            <a:ext cx="381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Arab</a:t>
            </a:r>
          </a:p>
          <a:p>
            <a:r>
              <a:rPr lang="en-US" dirty="0" smtClean="0"/>
              <a:t>I</a:t>
            </a:r>
          </a:p>
          <a:p>
            <a:r>
              <a:rPr lang="en-US" dirty="0" smtClean="0"/>
              <a:t>An</a:t>
            </a:r>
          </a:p>
          <a:p>
            <a:endParaRPr lang="en-US" dirty="0"/>
          </a:p>
          <a:p>
            <a:r>
              <a:rPr lang="en-US" dirty="0" smtClean="0"/>
              <a:t>Sea</a:t>
            </a:r>
            <a:endParaRPr lang="en-GB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3"/>
    </mc:Choice>
    <mc:Fallback>
      <p:transition spd="slow" advTm="16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066800"/>
          </a:xfrm>
        </p:spPr>
        <p:txBody>
          <a:bodyPr/>
          <a:lstStyle/>
          <a:p>
            <a:r>
              <a:rPr lang="en-US" dirty="0" smtClean="0"/>
              <a:t>Facts about Wayanad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87424"/>
            <a:ext cx="82296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Wayanad is the only plateau that is in southern tip of Deccan plateau </a:t>
            </a:r>
          </a:p>
          <a:p>
            <a:r>
              <a:rPr lang="en-US" dirty="0" smtClean="0"/>
              <a:t>The Kabini river which is the tributary of Kaveri river originates at Wayanad</a:t>
            </a:r>
          </a:p>
          <a:p>
            <a:r>
              <a:rPr lang="en-US" dirty="0" smtClean="0"/>
              <a:t> First and largest earth dam is situated here…</a:t>
            </a:r>
          </a:p>
          <a:p>
            <a:r>
              <a:rPr lang="en-US" dirty="0" smtClean="0"/>
              <a:t>The famous heart-shaped lake is located in </a:t>
            </a:r>
            <a:r>
              <a:rPr lang="en-US" dirty="0" err="1" smtClean="0"/>
              <a:t>Chembra</a:t>
            </a:r>
            <a:r>
              <a:rPr lang="en-US" dirty="0" smtClean="0"/>
              <a:t> peak..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15"/>
    </mc:Choice>
    <mc:Fallback>
      <p:transition spd="slow" advTm="2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anasura Sagar Dam | Largest Earthen Dam in India &amp;amp; the Second Largest in  Asia | Wayanad | Kerala - YouTub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8275"/>
            <a:ext cx="9144000" cy="37941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42672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first and largest Earth dam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Earth dam: It is typically created by the placement and compaction of a complex semi-plastic mound of various compositions of soil, sand, clay, or rock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1"/>
    </mc:Choice>
    <mc:Fallback>
      <p:transition spd="slow" advTm="10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Wayanad wildlife sanctuary</a:t>
            </a:r>
            <a:endParaRPr lang="en-US" dirty="0"/>
          </a:p>
        </p:txBody>
      </p:sp>
      <p:pic>
        <p:nvPicPr>
          <p:cNvPr id="12290" name="Picture 2" descr="https://upload.wikimedia.org/wikipedia/commons/thumb/1/11/Wayanad_Wild_Life_Sanctuary.JPG/800px-Wayanad_Wild_Life_Sanctuar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47801"/>
            <a:ext cx="9144000" cy="3124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4876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to animals including Asiatic elephants, tigers, leopards, deer and….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"/>
    </mc:Choice>
    <mc:Fallback>
      <p:transition spd="slow" advTm="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81000"/>
            <a:ext cx="3352800" cy="1066800"/>
          </a:xfrm>
        </p:spPr>
        <p:txBody>
          <a:bodyPr/>
          <a:lstStyle/>
          <a:p>
            <a:r>
              <a:rPr lang="en-US" dirty="0" smtClean="0"/>
              <a:t>Edakkal caves</a:t>
            </a:r>
            <a:endParaRPr lang="en-US" dirty="0"/>
          </a:p>
        </p:txBody>
      </p:sp>
      <p:pic>
        <p:nvPicPr>
          <p:cNvPr id="11266" name="Picture 2" descr="Edakkal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47800"/>
            <a:ext cx="3352800" cy="3124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48768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Edakkal caves are famous for their paintings of:  humans, animals, symbols and letters…</a:t>
            </a:r>
          </a:p>
        </p:txBody>
      </p:sp>
      <p:pic>
        <p:nvPicPr>
          <p:cNvPr id="11268" name="Picture 4" descr="Why visit the Edakkal Caves in Wayanad - Musafi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838200"/>
            <a:ext cx="5105400" cy="396240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7"/>
    </mc:Choice>
    <mc:Fallback>
      <p:transition spd="slow" advTm="1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57200"/>
            <a:ext cx="8229600" cy="1066800"/>
          </a:xfrm>
        </p:spPr>
        <p:txBody>
          <a:bodyPr/>
          <a:lstStyle/>
          <a:p>
            <a:r>
              <a:rPr lang="en-US" dirty="0" err="1" smtClean="0"/>
              <a:t>Chembra</a:t>
            </a:r>
            <a:r>
              <a:rPr lang="en-US" dirty="0" smtClean="0"/>
              <a:t> peak</a:t>
            </a:r>
            <a:endParaRPr lang="en-US" dirty="0"/>
          </a:p>
        </p:txBody>
      </p:sp>
      <p:pic>
        <p:nvPicPr>
          <p:cNvPr id="10244" name="Picture 4" descr="https://images.thrillophilia.com/image/upload/s--vSNMhiv1--/c_fill,h_600,q_auto,w_975/f_auto,fl_strip_profile/v1/images/photos/000/102/299/original/1476679187_Lolve_Lake_Chembra_peak_Meppadi.jpg.jpg?147667918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71601"/>
            <a:ext cx="9144000" cy="3505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5105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famous heart-shaped lake can be seen here in this peak which is at 2100m above sea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can reach this place by trekking for an hour or two…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3"/>
    </mc:Choice>
    <mc:Fallback>
      <p:transition spd="slow" advTm="14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736</TotalTime>
  <Words>369</Words>
  <Application>Microsoft Office PowerPoint</Application>
  <PresentationFormat>On-screen Show (4:3)</PresentationFormat>
  <Paragraphs>57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Comic Sans MS</vt:lpstr>
      <vt:lpstr>Trebuchet MS</vt:lpstr>
      <vt:lpstr>Wingdings 3</vt:lpstr>
      <vt:lpstr>Facet</vt:lpstr>
      <vt:lpstr>Travel without traveling</vt:lpstr>
      <vt:lpstr>PowerPoint Presentation</vt:lpstr>
      <vt:lpstr>Wayanad - Introduction</vt:lpstr>
      <vt:lpstr>PowerPoint Presentation</vt:lpstr>
      <vt:lpstr>Facts about Wayanad </vt:lpstr>
      <vt:lpstr>PowerPoint Presentation</vt:lpstr>
      <vt:lpstr>               Wayanad wildlife sanctuary</vt:lpstr>
      <vt:lpstr>Edakkal caves</vt:lpstr>
      <vt:lpstr>Chembra peak</vt:lpstr>
      <vt:lpstr>Pookode lake</vt:lpstr>
      <vt:lpstr>Soojipara falls</vt:lpstr>
      <vt:lpstr>Kuruva Dweep / Island</vt:lpstr>
      <vt:lpstr>         Thirunelli temple</vt:lpstr>
      <vt:lpstr>What to eat?</vt:lpstr>
      <vt:lpstr>When to visit Wayanad</vt:lpstr>
      <vt:lpstr>How to reach Wayanad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without traveling</dc:title>
  <dc:creator>HP</dc:creator>
  <cp:lastModifiedBy>Dorai Pandi P</cp:lastModifiedBy>
  <cp:revision>29</cp:revision>
  <dcterms:created xsi:type="dcterms:W3CDTF">2021-06-28T03:30:24Z</dcterms:created>
  <dcterms:modified xsi:type="dcterms:W3CDTF">2021-06-30T07:18:11Z</dcterms:modified>
</cp:coreProperties>
</file>